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E041C8-F8D9-4BD2-A006-644B1AB1AF25}">
  <a:tblStyle styleId="{27E041C8-F8D9-4BD2-A006-644B1AB1AF2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8FF"/>
          </a:solidFill>
        </a:fill>
      </a:tcStyle>
    </a:wholeTbl>
    <a:band1H>
      <a:tcTxStyle/>
      <a:tcStyle>
        <a:fill>
          <a:solidFill>
            <a:srgbClr val="D3CEFF"/>
          </a:solidFill>
        </a:fill>
      </a:tcStyle>
    </a:band1H>
    <a:band2H>
      <a:tcTxStyle/>
    </a:band2H>
    <a:band1V>
      <a:tcTxStyle/>
      <a:tcStyle>
        <a:fill>
          <a:solidFill>
            <a:srgbClr val="D3CEF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113E2CF-EAA5-4794-A8DD-C2010E603F4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SemiBold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ffad1ed9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dffad1ed9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dffad1ed9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ffad1ed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dffad1ed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dffad1ed9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-1" y="0"/>
            <a:ext cx="512444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067700" y="1645642"/>
            <a:ext cx="55245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  <a:defRPr b="0"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/>
          <p:nvPr>
            <p:ph idx="2" type="pic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>
            <p:ph idx="2" type="pic"/>
          </p:nvPr>
        </p:nvSpPr>
        <p:spPr>
          <a:xfrm>
            <a:off x="7305676" y="548130"/>
            <a:ext cx="4305300" cy="57617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 showMasterSp="0">
  <p:cSld name="3_사용자 지정 레이아웃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0076" y="1626577"/>
            <a:ext cx="10991850" cy="4612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0" i="0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600074" y="333375"/>
            <a:ext cx="10896601" cy="98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b="0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526465" y="1316608"/>
            <a:ext cx="1113907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지정 레이아웃">
  <p:cSld name="4_사용자 지정 레이아웃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/>
          <p:nvPr>
            <p:ph idx="2" type="pic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-1" y="1"/>
            <a:ext cx="12192001" cy="346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b="0" i="0" sz="4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855600" y="2813850"/>
            <a:ext cx="6514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</a:pPr>
            <a:r>
              <a:rPr lang="en-US" sz="3100"/>
              <a:t>Polish Used Car Market</a:t>
            </a:r>
            <a:endParaRPr sz="3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</a:pPr>
            <a:r>
              <a:t/>
            </a:r>
            <a:endParaRPr b="0" sz="3100"/>
          </a:p>
        </p:txBody>
      </p:sp>
      <p:sp>
        <p:nvSpPr>
          <p:cNvPr id="51" name="Google Shape;51;p8"/>
          <p:cNvSpPr txBox="1"/>
          <p:nvPr/>
        </p:nvSpPr>
        <p:spPr>
          <a:xfrm>
            <a:off x="5991225" y="3749900"/>
            <a:ext cx="594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Hamed Ahmed Hamed Ahmed</a:t>
            </a:r>
            <a:endParaRPr b="1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F7F7F"/>
                </a:solidFill>
              </a:rPr>
              <a:t>Daniela Quintero Narváez</a:t>
            </a:r>
            <a:endParaRPr b="1" sz="2800">
              <a:solidFill>
                <a:srgbClr val="7F7F7F"/>
              </a:solidFill>
            </a:endParaRPr>
          </a:p>
        </p:txBody>
      </p:sp>
      <p:cxnSp>
        <p:nvCxnSpPr>
          <p:cNvPr id="52" name="Google Shape;52;p8"/>
          <p:cNvCxnSpPr/>
          <p:nvPr/>
        </p:nvCxnSpPr>
        <p:spPr>
          <a:xfrm>
            <a:off x="6096000" y="3746870"/>
            <a:ext cx="506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8"/>
          <p:cNvSpPr/>
          <p:nvPr/>
        </p:nvSpPr>
        <p:spPr>
          <a:xfrm>
            <a:off x="5010149" y="1509713"/>
            <a:ext cx="219075" cy="3690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84" r="2383" t="0"/>
          <a:stretch/>
        </p:blipFill>
        <p:spPr>
          <a:xfrm>
            <a:off x="-1" y="0"/>
            <a:ext cx="51244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4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>
            <a:gsLst>
              <a:gs pos="0">
                <a:srgbClr val="6B49FF">
                  <a:alpha val="0"/>
                </a:srgb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833937" y="878489"/>
            <a:ext cx="6696075" cy="265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Montserrat SemiBold"/>
              <a:buNone/>
            </a:pPr>
            <a:r>
              <a:rPr b="0" lang="en-US" sz="9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</a:t>
            </a:r>
            <a:br>
              <a:rPr b="0" lang="en-US" sz="9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lang="en-US" sz="9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</a:t>
            </a:r>
            <a:endParaRPr/>
          </a:p>
        </p:txBody>
      </p:sp>
      <p:cxnSp>
        <p:nvCxnSpPr>
          <p:cNvPr id="197" name="Google Shape;197;p17"/>
          <p:cNvCxnSpPr/>
          <p:nvPr/>
        </p:nvCxnSpPr>
        <p:spPr>
          <a:xfrm>
            <a:off x="5537965" y="504825"/>
            <a:ext cx="52880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17"/>
          <p:cNvCxnSpPr/>
          <p:nvPr/>
        </p:nvCxnSpPr>
        <p:spPr>
          <a:xfrm>
            <a:off x="5718940" y="3438524"/>
            <a:ext cx="52880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17"/>
          <p:cNvPicPr preferRelativeResize="0"/>
          <p:nvPr>
            <p:ph idx="2" type="pic"/>
          </p:nvPr>
        </p:nvPicPr>
        <p:blipFill rotWithShape="1">
          <a:blip r:embed="rId3">
            <a:alphaModFix amt="50000"/>
          </a:blip>
          <a:srcRect b="5398" l="0" r="0" t="5399"/>
          <a:stretch/>
        </p:blipFill>
        <p:spPr>
          <a:xfrm>
            <a:off x="-1" y="9524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람, 군중이(가) 표시된 사진&#10;&#10;자동 생성된 설명" id="60" name="Google Shape;60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alpha val="4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7400924" y="2256688"/>
            <a:ext cx="450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 and Tools</a:t>
            </a:r>
            <a:endParaRPr sz="2400"/>
          </a:p>
          <a:p>
            <a:pPr indent="-457200" lvl="0" marL="4572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 Description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 </a:t>
            </a:r>
            <a:endParaRPr sz="2400"/>
          </a:p>
          <a:p>
            <a:pPr indent="-457200" lvl="0" marL="4572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	  	</a:t>
            </a:r>
            <a:endParaRPr sz="2400"/>
          </a:p>
          <a:p>
            <a:pPr indent="-457200" lvl="0" marL="4572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AutoNum type="arabicPeriod"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 	</a:t>
            </a:r>
            <a:endParaRPr/>
          </a:p>
        </p:txBody>
      </p:sp>
      <p:sp>
        <p:nvSpPr>
          <p:cNvPr id="63" name="Google Shape;63;p9"/>
          <p:cNvSpPr txBox="1"/>
          <p:nvPr/>
        </p:nvSpPr>
        <p:spPr>
          <a:xfrm flipH="1">
            <a:off x="6960479" y="1446230"/>
            <a:ext cx="3825762" cy="677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CONTENTS</a:t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1266825" y="1609725"/>
            <a:ext cx="5288020" cy="3638550"/>
            <a:chOff x="1238250" y="1918134"/>
            <a:chExt cx="5067300" cy="314325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1238250" y="1918134"/>
              <a:ext cx="506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1238250" y="5061384"/>
              <a:ext cx="506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" name="Google Shape;67;p9"/>
          <p:cNvSpPr txBox="1"/>
          <p:nvPr/>
        </p:nvSpPr>
        <p:spPr>
          <a:xfrm flipH="1">
            <a:off x="1057345" y="2957404"/>
            <a:ext cx="5497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 SemiBold"/>
              <a:buNone/>
            </a:pPr>
            <a:r>
              <a:rPr lang="en-US" sz="3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Trends, Challenges and Opportunities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200901" y="1254825"/>
            <a:ext cx="209550" cy="223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0"/>
          <p:cNvSpPr txBox="1"/>
          <p:nvPr/>
        </p:nvSpPr>
        <p:spPr>
          <a:xfrm flipH="1">
            <a:off x="408003" y="1437410"/>
            <a:ext cx="62562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 b="0" i="0" sz="3600" u="none" cap="none" strike="noStrik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98950" y="2121524"/>
            <a:ext cx="70257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need to develop a dashboard for our investor (my father)  to monitor used car sales in Poland using data from the Otomoto website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goal is to provide  insights into the Polish used car market to facilitate informed decision-making and capitalize on emerging opportunities between Poland and Egypt</a:t>
            </a:r>
            <a:endParaRPr sz="1600"/>
          </a:p>
        </p:txBody>
      </p:sp>
      <p:sp>
        <p:nvSpPr>
          <p:cNvPr descr="Generated by DALL·E" id="76" name="Google Shape;76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645" r="12645" t="0"/>
          <a:stretch/>
        </p:blipFill>
        <p:spPr>
          <a:xfrm>
            <a:off x="7305674" y="548129"/>
            <a:ext cx="4572000" cy="6067701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0" y="2576512"/>
            <a:ext cx="12192000" cy="1704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7200901" y="2369985"/>
            <a:ext cx="209550" cy="223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 txBox="1"/>
          <p:nvPr/>
        </p:nvSpPr>
        <p:spPr>
          <a:xfrm flipH="1">
            <a:off x="110846" y="1876889"/>
            <a:ext cx="62562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Tools</a:t>
            </a:r>
            <a:r>
              <a:rPr b="0"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b="0" sz="36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1601514" y="2850194"/>
            <a:ext cx="0" cy="11811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11"/>
          <p:cNvCxnSpPr/>
          <p:nvPr/>
        </p:nvCxnSpPr>
        <p:spPr>
          <a:xfrm>
            <a:off x="3427933" y="2850194"/>
            <a:ext cx="0" cy="11811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" name="Google Shape;88;p11"/>
          <p:cNvCxnSpPr/>
          <p:nvPr/>
        </p:nvCxnSpPr>
        <p:spPr>
          <a:xfrm>
            <a:off x="5254352" y="2850194"/>
            <a:ext cx="0" cy="11811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9" name="Google Shape;89;p11"/>
          <p:cNvGrpSpPr/>
          <p:nvPr/>
        </p:nvGrpSpPr>
        <p:grpSpPr>
          <a:xfrm>
            <a:off x="2260404" y="2978197"/>
            <a:ext cx="460582" cy="496202"/>
            <a:chOff x="3155950" y="2352676"/>
            <a:chExt cx="882650" cy="950912"/>
          </a:xfrm>
        </p:grpSpPr>
        <p:sp>
          <p:nvSpPr>
            <p:cNvPr id="90" name="Google Shape;90;p11"/>
            <p:cNvSpPr/>
            <p:nvPr/>
          </p:nvSpPr>
          <p:spPr>
            <a:xfrm>
              <a:off x="3155950" y="2352676"/>
              <a:ext cx="882650" cy="115887"/>
            </a:xfrm>
            <a:custGeom>
              <a:rect b="b" l="l" r="r" t="t"/>
              <a:pathLst>
                <a:path extrusionOk="0" h="108" w="828">
                  <a:moveTo>
                    <a:pt x="8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7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814" y="0"/>
                    <a:pt x="814" y="0"/>
                    <a:pt x="814" y="0"/>
                  </a:cubicBezTo>
                  <a:cubicBezTo>
                    <a:pt x="822" y="0"/>
                    <a:pt x="828" y="6"/>
                    <a:pt x="828" y="14"/>
                  </a:cubicBezTo>
                  <a:cubicBezTo>
                    <a:pt x="828" y="94"/>
                    <a:pt x="828" y="94"/>
                    <a:pt x="828" y="94"/>
                  </a:cubicBezTo>
                  <a:cubicBezTo>
                    <a:pt x="828" y="102"/>
                    <a:pt x="822" y="108"/>
                    <a:pt x="814" y="108"/>
                  </a:cubicBezTo>
                  <a:close/>
                  <a:moveTo>
                    <a:pt x="28" y="80"/>
                  </a:moveTo>
                  <a:cubicBezTo>
                    <a:pt x="800" y="80"/>
                    <a:pt x="800" y="80"/>
                    <a:pt x="800" y="80"/>
                  </a:cubicBezTo>
                  <a:cubicBezTo>
                    <a:pt x="800" y="28"/>
                    <a:pt x="800" y="28"/>
                    <a:pt x="80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3335338" y="2646363"/>
              <a:ext cx="82550" cy="29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3479800" y="2747963"/>
              <a:ext cx="84137" cy="19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3625850" y="2536825"/>
              <a:ext cx="82550" cy="4016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3770313" y="2811463"/>
              <a:ext cx="82550" cy="127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582988" y="3032125"/>
              <a:ext cx="30162" cy="101600"/>
            </a:xfrm>
            <a:custGeom>
              <a:rect b="b" l="l" r="r" t="t"/>
              <a:pathLst>
                <a:path extrusionOk="0" h="95" w="28">
                  <a:moveTo>
                    <a:pt x="14" y="95"/>
                  </a:moveTo>
                  <a:cubicBezTo>
                    <a:pt x="6" y="95"/>
                    <a:pt x="0" y="88"/>
                    <a:pt x="0" y="8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8"/>
                    <a:pt x="22" y="95"/>
                    <a:pt x="14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494088" y="3103563"/>
              <a:ext cx="200025" cy="200025"/>
            </a:xfrm>
            <a:custGeom>
              <a:rect b="b" l="l" r="r" t="t"/>
              <a:pathLst>
                <a:path extrusionOk="0" h="188" w="188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28"/>
                  </a:moveTo>
                  <a:cubicBezTo>
                    <a:pt x="58" y="28"/>
                    <a:pt x="28" y="57"/>
                    <a:pt x="28" y="94"/>
                  </a:cubicBezTo>
                  <a:cubicBezTo>
                    <a:pt x="28" y="131"/>
                    <a:pt x="58" y="160"/>
                    <a:pt x="94" y="160"/>
                  </a:cubicBezTo>
                  <a:cubicBezTo>
                    <a:pt x="131" y="160"/>
                    <a:pt x="160" y="131"/>
                    <a:pt x="160" y="94"/>
                  </a:cubicBezTo>
                  <a:cubicBezTo>
                    <a:pt x="160" y="57"/>
                    <a:pt x="131" y="28"/>
                    <a:pt x="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543300" y="3152775"/>
              <a:ext cx="101600" cy="101600"/>
            </a:xfrm>
            <a:custGeom>
              <a:rect b="b" l="l" r="r" t="t"/>
              <a:pathLst>
                <a:path extrusionOk="0" h="96" w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200400" y="2476500"/>
              <a:ext cx="798512" cy="584200"/>
            </a:xfrm>
            <a:custGeom>
              <a:rect b="b" l="l" r="r" t="t"/>
              <a:pathLst>
                <a:path extrusionOk="0" h="548" w="750">
                  <a:moveTo>
                    <a:pt x="736" y="548"/>
                  </a:moveTo>
                  <a:cubicBezTo>
                    <a:pt x="14" y="548"/>
                    <a:pt x="14" y="548"/>
                    <a:pt x="14" y="548"/>
                  </a:cubicBezTo>
                  <a:cubicBezTo>
                    <a:pt x="6" y="548"/>
                    <a:pt x="0" y="542"/>
                    <a:pt x="0" y="53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520"/>
                    <a:pt x="28" y="520"/>
                    <a:pt x="28" y="520"/>
                  </a:cubicBezTo>
                  <a:cubicBezTo>
                    <a:pt x="722" y="520"/>
                    <a:pt x="722" y="520"/>
                    <a:pt x="722" y="520"/>
                  </a:cubicBezTo>
                  <a:cubicBezTo>
                    <a:pt x="722" y="17"/>
                    <a:pt x="722" y="17"/>
                    <a:pt x="722" y="17"/>
                  </a:cubicBezTo>
                  <a:cubicBezTo>
                    <a:pt x="722" y="9"/>
                    <a:pt x="729" y="3"/>
                    <a:pt x="736" y="3"/>
                  </a:cubicBezTo>
                  <a:cubicBezTo>
                    <a:pt x="744" y="3"/>
                    <a:pt x="750" y="9"/>
                    <a:pt x="750" y="17"/>
                  </a:cubicBezTo>
                  <a:cubicBezTo>
                    <a:pt x="750" y="534"/>
                    <a:pt x="750" y="534"/>
                    <a:pt x="750" y="534"/>
                  </a:cubicBezTo>
                  <a:cubicBezTo>
                    <a:pt x="750" y="542"/>
                    <a:pt x="744" y="548"/>
                    <a:pt x="736" y="5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1"/>
          <p:cNvGrpSpPr/>
          <p:nvPr/>
        </p:nvGrpSpPr>
        <p:grpSpPr>
          <a:xfrm>
            <a:off x="656822" y="2915240"/>
            <a:ext cx="364488" cy="500342"/>
            <a:chOff x="1793875" y="3757613"/>
            <a:chExt cx="698500" cy="958850"/>
          </a:xfrm>
        </p:grpSpPr>
        <p:sp>
          <p:nvSpPr>
            <p:cNvPr id="100" name="Google Shape;100;p11"/>
            <p:cNvSpPr/>
            <p:nvPr/>
          </p:nvSpPr>
          <p:spPr>
            <a:xfrm>
              <a:off x="2016125" y="3786188"/>
              <a:ext cx="80962" cy="312737"/>
            </a:xfrm>
            <a:custGeom>
              <a:rect b="b" l="l" r="r" t="t"/>
              <a:pathLst>
                <a:path extrusionOk="0" h="294" w="76">
                  <a:moveTo>
                    <a:pt x="14" y="294"/>
                  </a:moveTo>
                  <a:cubicBezTo>
                    <a:pt x="6" y="294"/>
                    <a:pt x="0" y="287"/>
                    <a:pt x="0" y="280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02"/>
                    <a:pt x="8" y="188"/>
                    <a:pt x="20" y="181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16" y="149"/>
                    <a:pt x="4" y="120"/>
                    <a:pt x="4" y="89"/>
                  </a:cubicBezTo>
                  <a:cubicBezTo>
                    <a:pt x="4" y="57"/>
                    <a:pt x="17" y="27"/>
                    <a:pt x="40" y="5"/>
                  </a:cubicBezTo>
                  <a:cubicBezTo>
                    <a:pt x="46" y="0"/>
                    <a:pt x="54" y="0"/>
                    <a:pt x="60" y="6"/>
                  </a:cubicBezTo>
                  <a:cubicBezTo>
                    <a:pt x="65" y="11"/>
                    <a:pt x="65" y="20"/>
                    <a:pt x="59" y="25"/>
                  </a:cubicBezTo>
                  <a:cubicBezTo>
                    <a:pt x="41" y="42"/>
                    <a:pt x="32" y="65"/>
                    <a:pt x="32" y="89"/>
                  </a:cubicBezTo>
                  <a:cubicBezTo>
                    <a:pt x="32" y="118"/>
                    <a:pt x="46" y="145"/>
                    <a:pt x="70" y="161"/>
                  </a:cubicBezTo>
                  <a:cubicBezTo>
                    <a:pt x="74" y="164"/>
                    <a:pt x="76" y="169"/>
                    <a:pt x="76" y="173"/>
                  </a:cubicBezTo>
                  <a:cubicBezTo>
                    <a:pt x="76" y="178"/>
                    <a:pt x="73" y="183"/>
                    <a:pt x="69" y="18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0" y="208"/>
                    <a:pt x="28" y="212"/>
                    <a:pt x="28" y="216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87"/>
                    <a:pt x="22" y="294"/>
                    <a:pt x="14" y="2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2085975" y="3757613"/>
              <a:ext cx="182562" cy="344487"/>
            </a:xfrm>
            <a:custGeom>
              <a:rect b="b" l="l" r="r" t="t"/>
              <a:pathLst>
                <a:path extrusionOk="0" h="322" w="171">
                  <a:moveTo>
                    <a:pt x="157" y="322"/>
                  </a:moveTo>
                  <a:cubicBezTo>
                    <a:pt x="150" y="322"/>
                    <a:pt x="143" y="315"/>
                    <a:pt x="143" y="308"/>
                  </a:cubicBezTo>
                  <a:cubicBezTo>
                    <a:pt x="143" y="242"/>
                    <a:pt x="143" y="242"/>
                    <a:pt x="143" y="242"/>
                  </a:cubicBezTo>
                  <a:cubicBezTo>
                    <a:pt x="143" y="238"/>
                    <a:pt x="141" y="234"/>
                    <a:pt x="137" y="231"/>
                  </a:cubicBezTo>
                  <a:cubicBezTo>
                    <a:pt x="102" y="211"/>
                    <a:pt x="102" y="211"/>
                    <a:pt x="102" y="211"/>
                  </a:cubicBezTo>
                  <a:cubicBezTo>
                    <a:pt x="98" y="209"/>
                    <a:pt x="95" y="204"/>
                    <a:pt x="95" y="199"/>
                  </a:cubicBezTo>
                  <a:cubicBezTo>
                    <a:pt x="95" y="195"/>
                    <a:pt x="97" y="190"/>
                    <a:pt x="101" y="187"/>
                  </a:cubicBezTo>
                  <a:cubicBezTo>
                    <a:pt x="125" y="171"/>
                    <a:pt x="140" y="144"/>
                    <a:pt x="140" y="115"/>
                  </a:cubicBezTo>
                  <a:cubicBezTo>
                    <a:pt x="140" y="67"/>
                    <a:pt x="101" y="28"/>
                    <a:pt x="53" y="28"/>
                  </a:cubicBezTo>
                  <a:cubicBezTo>
                    <a:pt x="42" y="28"/>
                    <a:pt x="31" y="30"/>
                    <a:pt x="21" y="34"/>
                  </a:cubicBezTo>
                  <a:cubicBezTo>
                    <a:pt x="14" y="37"/>
                    <a:pt x="6" y="33"/>
                    <a:pt x="3" y="26"/>
                  </a:cubicBezTo>
                  <a:cubicBezTo>
                    <a:pt x="0" y="19"/>
                    <a:pt x="4" y="10"/>
                    <a:pt x="11" y="8"/>
                  </a:cubicBezTo>
                  <a:cubicBezTo>
                    <a:pt x="24" y="2"/>
                    <a:pt x="38" y="0"/>
                    <a:pt x="53" y="0"/>
                  </a:cubicBezTo>
                  <a:cubicBezTo>
                    <a:pt x="116" y="0"/>
                    <a:pt x="168" y="51"/>
                    <a:pt x="168" y="115"/>
                  </a:cubicBezTo>
                  <a:cubicBezTo>
                    <a:pt x="168" y="146"/>
                    <a:pt x="155" y="175"/>
                    <a:pt x="134" y="197"/>
                  </a:cubicBezTo>
                  <a:cubicBezTo>
                    <a:pt x="151" y="207"/>
                    <a:pt x="151" y="207"/>
                    <a:pt x="151" y="207"/>
                  </a:cubicBezTo>
                  <a:cubicBezTo>
                    <a:pt x="164" y="214"/>
                    <a:pt x="171" y="228"/>
                    <a:pt x="171" y="242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15"/>
                    <a:pt x="165" y="322"/>
                    <a:pt x="157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916113" y="4117975"/>
              <a:ext cx="458787" cy="168275"/>
            </a:xfrm>
            <a:custGeom>
              <a:rect b="b" l="l" r="r" t="t"/>
              <a:pathLst>
                <a:path extrusionOk="0" h="158" w="430">
                  <a:moveTo>
                    <a:pt x="49" y="158"/>
                  </a:moveTo>
                  <a:cubicBezTo>
                    <a:pt x="41" y="158"/>
                    <a:pt x="35" y="151"/>
                    <a:pt x="35" y="144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2" y="90"/>
                    <a:pt x="0" y="86"/>
                    <a:pt x="0" y="8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424" y="0"/>
                    <a:pt x="430" y="6"/>
                    <a:pt x="430" y="14"/>
                  </a:cubicBezTo>
                  <a:cubicBezTo>
                    <a:pt x="430" y="81"/>
                    <a:pt x="430" y="81"/>
                    <a:pt x="430" y="81"/>
                  </a:cubicBezTo>
                  <a:cubicBezTo>
                    <a:pt x="430" y="86"/>
                    <a:pt x="428" y="90"/>
                    <a:pt x="424" y="93"/>
                  </a:cubicBezTo>
                  <a:cubicBezTo>
                    <a:pt x="395" y="113"/>
                    <a:pt x="395" y="113"/>
                    <a:pt x="395" y="113"/>
                  </a:cubicBezTo>
                  <a:cubicBezTo>
                    <a:pt x="395" y="135"/>
                    <a:pt x="395" y="135"/>
                    <a:pt x="395" y="135"/>
                  </a:cubicBezTo>
                  <a:cubicBezTo>
                    <a:pt x="395" y="143"/>
                    <a:pt x="388" y="149"/>
                    <a:pt x="381" y="149"/>
                  </a:cubicBezTo>
                  <a:cubicBezTo>
                    <a:pt x="373" y="149"/>
                    <a:pt x="367" y="143"/>
                    <a:pt x="367" y="135"/>
                  </a:cubicBezTo>
                  <a:cubicBezTo>
                    <a:pt x="367" y="106"/>
                    <a:pt x="367" y="106"/>
                    <a:pt x="367" y="106"/>
                  </a:cubicBezTo>
                  <a:cubicBezTo>
                    <a:pt x="367" y="102"/>
                    <a:pt x="369" y="97"/>
                    <a:pt x="372" y="95"/>
                  </a:cubicBezTo>
                  <a:cubicBezTo>
                    <a:pt x="402" y="74"/>
                    <a:pt x="402" y="74"/>
                    <a:pt x="402" y="74"/>
                  </a:cubicBezTo>
                  <a:cubicBezTo>
                    <a:pt x="402" y="28"/>
                    <a:pt x="402" y="28"/>
                    <a:pt x="402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1" y="97"/>
                    <a:pt x="63" y="102"/>
                    <a:pt x="63" y="106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51"/>
                    <a:pt x="57" y="158"/>
                    <a:pt x="49" y="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1793875" y="4291013"/>
              <a:ext cx="698500" cy="425450"/>
            </a:xfrm>
            <a:custGeom>
              <a:rect b="b" l="l" r="r" t="t"/>
              <a:pathLst>
                <a:path extrusionOk="0" h="399" w="656">
                  <a:moveTo>
                    <a:pt x="615" y="399"/>
                  </a:moveTo>
                  <a:cubicBezTo>
                    <a:pt x="459" y="399"/>
                    <a:pt x="459" y="399"/>
                    <a:pt x="459" y="399"/>
                  </a:cubicBezTo>
                  <a:cubicBezTo>
                    <a:pt x="449" y="399"/>
                    <a:pt x="439" y="395"/>
                    <a:pt x="432" y="389"/>
                  </a:cubicBezTo>
                  <a:cubicBezTo>
                    <a:pt x="425" y="395"/>
                    <a:pt x="416" y="399"/>
                    <a:pt x="406" y="399"/>
                  </a:cubicBezTo>
                  <a:cubicBezTo>
                    <a:pt x="249" y="399"/>
                    <a:pt x="249" y="399"/>
                    <a:pt x="249" y="399"/>
                  </a:cubicBezTo>
                  <a:cubicBezTo>
                    <a:pt x="239" y="399"/>
                    <a:pt x="230" y="395"/>
                    <a:pt x="223" y="389"/>
                  </a:cubicBezTo>
                  <a:cubicBezTo>
                    <a:pt x="216" y="395"/>
                    <a:pt x="207" y="399"/>
                    <a:pt x="197" y="399"/>
                  </a:cubicBezTo>
                  <a:cubicBezTo>
                    <a:pt x="40" y="399"/>
                    <a:pt x="40" y="399"/>
                    <a:pt x="40" y="399"/>
                  </a:cubicBezTo>
                  <a:cubicBezTo>
                    <a:pt x="18" y="399"/>
                    <a:pt x="0" y="381"/>
                    <a:pt x="0" y="359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28"/>
                    <a:pt x="7" y="215"/>
                    <a:pt x="20" y="208"/>
                  </a:cubicBezTo>
                  <a:cubicBezTo>
                    <a:pt x="37" y="197"/>
                    <a:pt x="37" y="197"/>
                    <a:pt x="37" y="197"/>
                  </a:cubicBezTo>
                  <a:cubicBezTo>
                    <a:pt x="16" y="176"/>
                    <a:pt x="3" y="147"/>
                    <a:pt x="3" y="115"/>
                  </a:cubicBezTo>
                  <a:cubicBezTo>
                    <a:pt x="3" y="83"/>
                    <a:pt x="17" y="53"/>
                    <a:pt x="40" y="31"/>
                  </a:cubicBezTo>
                  <a:cubicBezTo>
                    <a:pt x="46" y="26"/>
                    <a:pt x="55" y="26"/>
                    <a:pt x="60" y="32"/>
                  </a:cubicBezTo>
                  <a:cubicBezTo>
                    <a:pt x="65" y="37"/>
                    <a:pt x="65" y="46"/>
                    <a:pt x="59" y="51"/>
                  </a:cubicBezTo>
                  <a:cubicBezTo>
                    <a:pt x="41" y="68"/>
                    <a:pt x="31" y="91"/>
                    <a:pt x="31" y="115"/>
                  </a:cubicBezTo>
                  <a:cubicBezTo>
                    <a:pt x="31" y="144"/>
                    <a:pt x="46" y="172"/>
                    <a:pt x="70" y="188"/>
                  </a:cubicBezTo>
                  <a:cubicBezTo>
                    <a:pt x="74" y="190"/>
                    <a:pt x="76" y="195"/>
                    <a:pt x="76" y="200"/>
                  </a:cubicBezTo>
                  <a:cubicBezTo>
                    <a:pt x="76" y="205"/>
                    <a:pt x="73" y="209"/>
                    <a:pt x="69" y="211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0" y="234"/>
                    <a:pt x="28" y="238"/>
                    <a:pt x="28" y="242"/>
                  </a:cubicBezTo>
                  <a:cubicBezTo>
                    <a:pt x="28" y="359"/>
                    <a:pt x="28" y="359"/>
                    <a:pt x="28" y="359"/>
                  </a:cubicBezTo>
                  <a:cubicBezTo>
                    <a:pt x="28" y="365"/>
                    <a:pt x="33" y="371"/>
                    <a:pt x="40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203" y="371"/>
                    <a:pt x="209" y="365"/>
                    <a:pt x="209" y="359"/>
                  </a:cubicBezTo>
                  <a:cubicBezTo>
                    <a:pt x="209" y="351"/>
                    <a:pt x="215" y="345"/>
                    <a:pt x="223" y="345"/>
                  </a:cubicBezTo>
                  <a:cubicBezTo>
                    <a:pt x="231" y="345"/>
                    <a:pt x="237" y="351"/>
                    <a:pt x="237" y="359"/>
                  </a:cubicBezTo>
                  <a:cubicBezTo>
                    <a:pt x="237" y="365"/>
                    <a:pt x="242" y="371"/>
                    <a:pt x="249" y="371"/>
                  </a:cubicBezTo>
                  <a:cubicBezTo>
                    <a:pt x="406" y="371"/>
                    <a:pt x="406" y="371"/>
                    <a:pt x="406" y="371"/>
                  </a:cubicBezTo>
                  <a:cubicBezTo>
                    <a:pt x="413" y="371"/>
                    <a:pt x="418" y="365"/>
                    <a:pt x="418" y="359"/>
                  </a:cubicBezTo>
                  <a:cubicBezTo>
                    <a:pt x="418" y="351"/>
                    <a:pt x="425" y="345"/>
                    <a:pt x="432" y="345"/>
                  </a:cubicBezTo>
                  <a:cubicBezTo>
                    <a:pt x="440" y="345"/>
                    <a:pt x="446" y="351"/>
                    <a:pt x="446" y="359"/>
                  </a:cubicBezTo>
                  <a:cubicBezTo>
                    <a:pt x="446" y="365"/>
                    <a:pt x="452" y="371"/>
                    <a:pt x="459" y="371"/>
                  </a:cubicBezTo>
                  <a:cubicBezTo>
                    <a:pt x="615" y="371"/>
                    <a:pt x="615" y="371"/>
                    <a:pt x="615" y="371"/>
                  </a:cubicBezTo>
                  <a:cubicBezTo>
                    <a:pt x="622" y="371"/>
                    <a:pt x="628" y="365"/>
                    <a:pt x="628" y="359"/>
                  </a:cubicBezTo>
                  <a:cubicBezTo>
                    <a:pt x="628" y="242"/>
                    <a:pt x="628" y="242"/>
                    <a:pt x="628" y="242"/>
                  </a:cubicBezTo>
                  <a:cubicBezTo>
                    <a:pt x="628" y="238"/>
                    <a:pt x="625" y="234"/>
                    <a:pt x="622" y="232"/>
                  </a:cubicBezTo>
                  <a:cubicBezTo>
                    <a:pt x="586" y="211"/>
                    <a:pt x="586" y="211"/>
                    <a:pt x="586" y="211"/>
                  </a:cubicBezTo>
                  <a:cubicBezTo>
                    <a:pt x="582" y="209"/>
                    <a:pt x="580" y="205"/>
                    <a:pt x="579" y="200"/>
                  </a:cubicBezTo>
                  <a:cubicBezTo>
                    <a:pt x="579" y="195"/>
                    <a:pt x="582" y="190"/>
                    <a:pt x="586" y="188"/>
                  </a:cubicBezTo>
                  <a:cubicBezTo>
                    <a:pt x="610" y="172"/>
                    <a:pt x="624" y="144"/>
                    <a:pt x="624" y="115"/>
                  </a:cubicBezTo>
                  <a:cubicBezTo>
                    <a:pt x="624" y="67"/>
                    <a:pt x="585" y="28"/>
                    <a:pt x="537" y="28"/>
                  </a:cubicBezTo>
                  <a:cubicBezTo>
                    <a:pt x="489" y="28"/>
                    <a:pt x="450" y="67"/>
                    <a:pt x="450" y="115"/>
                  </a:cubicBezTo>
                  <a:cubicBezTo>
                    <a:pt x="450" y="144"/>
                    <a:pt x="464" y="172"/>
                    <a:pt x="488" y="188"/>
                  </a:cubicBezTo>
                  <a:cubicBezTo>
                    <a:pt x="492" y="190"/>
                    <a:pt x="495" y="195"/>
                    <a:pt x="495" y="200"/>
                  </a:cubicBezTo>
                  <a:cubicBezTo>
                    <a:pt x="494" y="205"/>
                    <a:pt x="492" y="209"/>
                    <a:pt x="488" y="211"/>
                  </a:cubicBezTo>
                  <a:cubicBezTo>
                    <a:pt x="453" y="232"/>
                    <a:pt x="453" y="232"/>
                    <a:pt x="453" y="232"/>
                  </a:cubicBezTo>
                  <a:cubicBezTo>
                    <a:pt x="449" y="234"/>
                    <a:pt x="446" y="238"/>
                    <a:pt x="446" y="242"/>
                  </a:cubicBezTo>
                  <a:cubicBezTo>
                    <a:pt x="446" y="250"/>
                    <a:pt x="440" y="256"/>
                    <a:pt x="432" y="256"/>
                  </a:cubicBezTo>
                  <a:cubicBezTo>
                    <a:pt x="425" y="256"/>
                    <a:pt x="418" y="250"/>
                    <a:pt x="418" y="242"/>
                  </a:cubicBezTo>
                  <a:cubicBezTo>
                    <a:pt x="418" y="238"/>
                    <a:pt x="416" y="234"/>
                    <a:pt x="412" y="232"/>
                  </a:cubicBezTo>
                  <a:cubicBezTo>
                    <a:pt x="377" y="211"/>
                    <a:pt x="377" y="211"/>
                    <a:pt x="377" y="211"/>
                  </a:cubicBezTo>
                  <a:cubicBezTo>
                    <a:pt x="373" y="209"/>
                    <a:pt x="370" y="205"/>
                    <a:pt x="370" y="200"/>
                  </a:cubicBezTo>
                  <a:cubicBezTo>
                    <a:pt x="370" y="195"/>
                    <a:pt x="372" y="190"/>
                    <a:pt x="376" y="188"/>
                  </a:cubicBezTo>
                  <a:cubicBezTo>
                    <a:pt x="400" y="172"/>
                    <a:pt x="415" y="144"/>
                    <a:pt x="415" y="115"/>
                  </a:cubicBezTo>
                  <a:cubicBezTo>
                    <a:pt x="415" y="67"/>
                    <a:pt x="376" y="28"/>
                    <a:pt x="328" y="28"/>
                  </a:cubicBezTo>
                  <a:cubicBezTo>
                    <a:pt x="280" y="28"/>
                    <a:pt x="241" y="67"/>
                    <a:pt x="241" y="115"/>
                  </a:cubicBezTo>
                  <a:cubicBezTo>
                    <a:pt x="241" y="144"/>
                    <a:pt x="255" y="172"/>
                    <a:pt x="279" y="188"/>
                  </a:cubicBezTo>
                  <a:cubicBezTo>
                    <a:pt x="283" y="190"/>
                    <a:pt x="285" y="195"/>
                    <a:pt x="285" y="200"/>
                  </a:cubicBezTo>
                  <a:cubicBezTo>
                    <a:pt x="285" y="205"/>
                    <a:pt x="282" y="209"/>
                    <a:pt x="278" y="211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39" y="234"/>
                    <a:pt x="237" y="238"/>
                    <a:pt x="237" y="242"/>
                  </a:cubicBezTo>
                  <a:cubicBezTo>
                    <a:pt x="237" y="250"/>
                    <a:pt x="231" y="256"/>
                    <a:pt x="223" y="256"/>
                  </a:cubicBezTo>
                  <a:cubicBezTo>
                    <a:pt x="215" y="256"/>
                    <a:pt x="209" y="250"/>
                    <a:pt x="209" y="242"/>
                  </a:cubicBezTo>
                  <a:cubicBezTo>
                    <a:pt x="209" y="238"/>
                    <a:pt x="207" y="234"/>
                    <a:pt x="203" y="232"/>
                  </a:cubicBezTo>
                  <a:cubicBezTo>
                    <a:pt x="168" y="211"/>
                    <a:pt x="168" y="211"/>
                    <a:pt x="168" y="211"/>
                  </a:cubicBezTo>
                  <a:cubicBezTo>
                    <a:pt x="163" y="209"/>
                    <a:pt x="161" y="205"/>
                    <a:pt x="161" y="200"/>
                  </a:cubicBezTo>
                  <a:cubicBezTo>
                    <a:pt x="161" y="195"/>
                    <a:pt x="163" y="190"/>
                    <a:pt x="167" y="188"/>
                  </a:cubicBezTo>
                  <a:cubicBezTo>
                    <a:pt x="191" y="172"/>
                    <a:pt x="205" y="144"/>
                    <a:pt x="205" y="115"/>
                  </a:cubicBezTo>
                  <a:cubicBezTo>
                    <a:pt x="205" y="67"/>
                    <a:pt x="166" y="28"/>
                    <a:pt x="118" y="28"/>
                  </a:cubicBezTo>
                  <a:cubicBezTo>
                    <a:pt x="107" y="28"/>
                    <a:pt x="96" y="30"/>
                    <a:pt x="86" y="34"/>
                  </a:cubicBezTo>
                  <a:cubicBezTo>
                    <a:pt x="79" y="37"/>
                    <a:pt x="71" y="34"/>
                    <a:pt x="68" y="26"/>
                  </a:cubicBezTo>
                  <a:cubicBezTo>
                    <a:pt x="65" y="19"/>
                    <a:pt x="69" y="11"/>
                    <a:pt x="76" y="8"/>
                  </a:cubicBezTo>
                  <a:cubicBezTo>
                    <a:pt x="90" y="3"/>
                    <a:pt x="104" y="0"/>
                    <a:pt x="118" y="0"/>
                  </a:cubicBezTo>
                  <a:cubicBezTo>
                    <a:pt x="165" y="0"/>
                    <a:pt x="205" y="28"/>
                    <a:pt x="223" y="68"/>
                  </a:cubicBezTo>
                  <a:cubicBezTo>
                    <a:pt x="241" y="28"/>
                    <a:pt x="281" y="0"/>
                    <a:pt x="328" y="0"/>
                  </a:cubicBezTo>
                  <a:cubicBezTo>
                    <a:pt x="374" y="0"/>
                    <a:pt x="414" y="28"/>
                    <a:pt x="432" y="68"/>
                  </a:cubicBezTo>
                  <a:cubicBezTo>
                    <a:pt x="451" y="28"/>
                    <a:pt x="491" y="0"/>
                    <a:pt x="537" y="0"/>
                  </a:cubicBezTo>
                  <a:cubicBezTo>
                    <a:pt x="601" y="0"/>
                    <a:pt x="652" y="52"/>
                    <a:pt x="652" y="115"/>
                  </a:cubicBezTo>
                  <a:cubicBezTo>
                    <a:pt x="652" y="147"/>
                    <a:pt x="640" y="176"/>
                    <a:pt x="618" y="197"/>
                  </a:cubicBezTo>
                  <a:cubicBezTo>
                    <a:pt x="636" y="208"/>
                    <a:pt x="636" y="208"/>
                    <a:pt x="636" y="208"/>
                  </a:cubicBezTo>
                  <a:cubicBezTo>
                    <a:pt x="648" y="215"/>
                    <a:pt x="656" y="228"/>
                    <a:pt x="656" y="242"/>
                  </a:cubicBezTo>
                  <a:cubicBezTo>
                    <a:pt x="656" y="359"/>
                    <a:pt x="656" y="359"/>
                    <a:pt x="656" y="359"/>
                  </a:cubicBezTo>
                  <a:cubicBezTo>
                    <a:pt x="656" y="381"/>
                    <a:pt x="638" y="399"/>
                    <a:pt x="615" y="399"/>
                  </a:cubicBezTo>
                  <a:close/>
                  <a:moveTo>
                    <a:pt x="409" y="197"/>
                  </a:moveTo>
                  <a:cubicBezTo>
                    <a:pt x="426" y="208"/>
                    <a:pt x="426" y="208"/>
                    <a:pt x="426" y="208"/>
                  </a:cubicBezTo>
                  <a:cubicBezTo>
                    <a:pt x="428" y="209"/>
                    <a:pt x="430" y="210"/>
                    <a:pt x="432" y="212"/>
                  </a:cubicBezTo>
                  <a:cubicBezTo>
                    <a:pt x="434" y="210"/>
                    <a:pt x="436" y="209"/>
                    <a:pt x="439" y="208"/>
                  </a:cubicBezTo>
                  <a:cubicBezTo>
                    <a:pt x="456" y="197"/>
                    <a:pt x="456" y="197"/>
                    <a:pt x="456" y="197"/>
                  </a:cubicBezTo>
                  <a:cubicBezTo>
                    <a:pt x="446" y="187"/>
                    <a:pt x="438" y="176"/>
                    <a:pt x="432" y="163"/>
                  </a:cubicBezTo>
                  <a:cubicBezTo>
                    <a:pt x="427" y="176"/>
                    <a:pt x="419" y="187"/>
                    <a:pt x="409" y="197"/>
                  </a:cubicBezTo>
                  <a:close/>
                  <a:moveTo>
                    <a:pt x="199" y="197"/>
                  </a:moveTo>
                  <a:cubicBezTo>
                    <a:pt x="217" y="208"/>
                    <a:pt x="217" y="208"/>
                    <a:pt x="217" y="208"/>
                  </a:cubicBezTo>
                  <a:cubicBezTo>
                    <a:pt x="219" y="209"/>
                    <a:pt x="221" y="210"/>
                    <a:pt x="223" y="212"/>
                  </a:cubicBezTo>
                  <a:cubicBezTo>
                    <a:pt x="225" y="210"/>
                    <a:pt x="227" y="209"/>
                    <a:pt x="229" y="208"/>
                  </a:cubicBezTo>
                  <a:cubicBezTo>
                    <a:pt x="247" y="197"/>
                    <a:pt x="247" y="197"/>
                    <a:pt x="247" y="197"/>
                  </a:cubicBezTo>
                  <a:cubicBezTo>
                    <a:pt x="237" y="187"/>
                    <a:pt x="229" y="176"/>
                    <a:pt x="223" y="163"/>
                  </a:cubicBezTo>
                  <a:cubicBezTo>
                    <a:pt x="217" y="176"/>
                    <a:pt x="209" y="187"/>
                    <a:pt x="199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1"/>
          <p:cNvGrpSpPr/>
          <p:nvPr/>
        </p:nvGrpSpPr>
        <p:grpSpPr>
          <a:xfrm>
            <a:off x="5947624" y="2938850"/>
            <a:ext cx="439870" cy="457266"/>
            <a:chOff x="6035675" y="5210175"/>
            <a:chExt cx="842962" cy="876300"/>
          </a:xfrm>
        </p:grpSpPr>
        <p:sp>
          <p:nvSpPr>
            <p:cNvPr id="105" name="Google Shape;105;p11"/>
            <p:cNvSpPr/>
            <p:nvPr/>
          </p:nvSpPr>
          <p:spPr>
            <a:xfrm>
              <a:off x="6035675" y="5210175"/>
              <a:ext cx="842962" cy="876300"/>
            </a:xfrm>
            <a:custGeom>
              <a:rect b="b" l="l" r="r" t="t"/>
              <a:pathLst>
                <a:path extrusionOk="0" h="821" w="790">
                  <a:moveTo>
                    <a:pt x="754" y="821"/>
                  </a:moveTo>
                  <a:cubicBezTo>
                    <a:pt x="37" y="821"/>
                    <a:pt x="37" y="821"/>
                    <a:pt x="37" y="821"/>
                  </a:cubicBezTo>
                  <a:cubicBezTo>
                    <a:pt x="17" y="821"/>
                    <a:pt x="0" y="804"/>
                    <a:pt x="0" y="78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7" y="0"/>
                    <a:pt x="37" y="0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774" y="0"/>
                    <a:pt x="790" y="16"/>
                    <a:pt x="790" y="36"/>
                  </a:cubicBezTo>
                  <a:cubicBezTo>
                    <a:pt x="790" y="784"/>
                    <a:pt x="790" y="784"/>
                    <a:pt x="790" y="784"/>
                  </a:cubicBezTo>
                  <a:cubicBezTo>
                    <a:pt x="790" y="804"/>
                    <a:pt x="774" y="821"/>
                    <a:pt x="754" y="821"/>
                  </a:cubicBezTo>
                  <a:close/>
                  <a:moveTo>
                    <a:pt x="37" y="28"/>
                  </a:moveTo>
                  <a:cubicBezTo>
                    <a:pt x="32" y="28"/>
                    <a:pt x="28" y="32"/>
                    <a:pt x="28" y="36"/>
                  </a:cubicBezTo>
                  <a:cubicBezTo>
                    <a:pt x="28" y="784"/>
                    <a:pt x="28" y="784"/>
                    <a:pt x="28" y="784"/>
                  </a:cubicBezTo>
                  <a:cubicBezTo>
                    <a:pt x="28" y="789"/>
                    <a:pt x="32" y="793"/>
                    <a:pt x="37" y="793"/>
                  </a:cubicBezTo>
                  <a:cubicBezTo>
                    <a:pt x="754" y="793"/>
                    <a:pt x="754" y="793"/>
                    <a:pt x="754" y="793"/>
                  </a:cubicBezTo>
                  <a:cubicBezTo>
                    <a:pt x="758" y="793"/>
                    <a:pt x="762" y="789"/>
                    <a:pt x="762" y="784"/>
                  </a:cubicBezTo>
                  <a:cubicBezTo>
                    <a:pt x="762" y="36"/>
                    <a:pt x="762" y="36"/>
                    <a:pt x="762" y="36"/>
                  </a:cubicBezTo>
                  <a:cubicBezTo>
                    <a:pt x="762" y="32"/>
                    <a:pt x="758" y="28"/>
                    <a:pt x="754" y="28"/>
                  </a:cubicBezTo>
                  <a:lnTo>
                    <a:pt x="37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6754813" y="5268913"/>
              <a:ext cx="47625" cy="49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6654800" y="5268913"/>
              <a:ext cx="49212" cy="49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556375" y="5268913"/>
              <a:ext cx="47625" cy="49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6146800" y="5499100"/>
              <a:ext cx="623887" cy="30162"/>
            </a:xfrm>
            <a:custGeom>
              <a:rect b="b" l="l" r="r" t="t"/>
              <a:pathLst>
                <a:path extrusionOk="0" h="28" w="585">
                  <a:moveTo>
                    <a:pt x="5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8" y="0"/>
                    <a:pt x="585" y="6"/>
                    <a:pt x="585" y="14"/>
                  </a:cubicBezTo>
                  <a:cubicBezTo>
                    <a:pt x="585" y="21"/>
                    <a:pt x="578" y="28"/>
                    <a:pt x="57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6146800" y="5629275"/>
              <a:ext cx="623887" cy="30162"/>
            </a:xfrm>
            <a:custGeom>
              <a:rect b="b" l="l" r="r" t="t"/>
              <a:pathLst>
                <a:path extrusionOk="0" h="28" w="585">
                  <a:moveTo>
                    <a:pt x="5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8" y="0"/>
                    <a:pt x="585" y="7"/>
                    <a:pt x="585" y="14"/>
                  </a:cubicBezTo>
                  <a:cubicBezTo>
                    <a:pt x="585" y="22"/>
                    <a:pt x="578" y="28"/>
                    <a:pt x="57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6146800" y="5761038"/>
              <a:ext cx="623887" cy="30162"/>
            </a:xfrm>
            <a:custGeom>
              <a:rect b="b" l="l" r="r" t="t"/>
              <a:pathLst>
                <a:path extrusionOk="0" h="28" w="585">
                  <a:moveTo>
                    <a:pt x="5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8" y="0"/>
                    <a:pt x="585" y="6"/>
                    <a:pt x="585" y="14"/>
                  </a:cubicBezTo>
                  <a:cubicBezTo>
                    <a:pt x="585" y="22"/>
                    <a:pt x="578" y="28"/>
                    <a:pt x="57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6146800" y="5892800"/>
              <a:ext cx="623887" cy="28575"/>
            </a:xfrm>
            <a:custGeom>
              <a:rect b="b" l="l" r="r" t="t"/>
              <a:pathLst>
                <a:path extrusionOk="0" h="28" w="585">
                  <a:moveTo>
                    <a:pt x="5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78" y="0"/>
                    <a:pt x="585" y="6"/>
                    <a:pt x="585" y="14"/>
                  </a:cubicBezTo>
                  <a:cubicBezTo>
                    <a:pt x="585" y="21"/>
                    <a:pt x="578" y="28"/>
                    <a:pt x="57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6116638" y="5332413"/>
              <a:ext cx="661987" cy="30162"/>
            </a:xfrm>
            <a:custGeom>
              <a:rect b="b" l="l" r="r" t="t"/>
              <a:pathLst>
                <a:path extrusionOk="0" h="28" w="620">
                  <a:moveTo>
                    <a:pt x="60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614" y="0"/>
                    <a:pt x="620" y="6"/>
                    <a:pt x="620" y="14"/>
                  </a:cubicBezTo>
                  <a:cubicBezTo>
                    <a:pt x="620" y="22"/>
                    <a:pt x="614" y="28"/>
                    <a:pt x="606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1"/>
          <p:cNvGrpSpPr/>
          <p:nvPr/>
        </p:nvGrpSpPr>
        <p:grpSpPr>
          <a:xfrm>
            <a:off x="4071604" y="2957695"/>
            <a:ext cx="539076" cy="419576"/>
            <a:chOff x="5962650" y="2454275"/>
            <a:chExt cx="966787" cy="752475"/>
          </a:xfrm>
        </p:grpSpPr>
        <p:sp>
          <p:nvSpPr>
            <p:cNvPr id="115" name="Google Shape;115;p11"/>
            <p:cNvSpPr/>
            <p:nvPr/>
          </p:nvSpPr>
          <p:spPr>
            <a:xfrm>
              <a:off x="6324600" y="3087688"/>
              <a:ext cx="241300" cy="49212"/>
            </a:xfrm>
            <a:custGeom>
              <a:rect b="b" l="l" r="r" t="t"/>
              <a:pathLst>
                <a:path extrusionOk="0" h="31" w="152">
                  <a:moveTo>
                    <a:pt x="152" y="31"/>
                  </a:moveTo>
                  <a:lnTo>
                    <a:pt x="0" y="31"/>
                  </a:lnTo>
                  <a:lnTo>
                    <a:pt x="9" y="0"/>
                  </a:lnTo>
                  <a:lnTo>
                    <a:pt x="144" y="0"/>
                  </a:lnTo>
                  <a:lnTo>
                    <a:pt x="152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6140450" y="2525713"/>
              <a:ext cx="596900" cy="373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5962650" y="2454275"/>
              <a:ext cx="966787" cy="752475"/>
            </a:xfrm>
            <a:custGeom>
              <a:rect b="b" l="l" r="r" t="t"/>
              <a:pathLst>
                <a:path extrusionOk="0" h="706" w="906">
                  <a:moveTo>
                    <a:pt x="867" y="706"/>
                  </a:moveTo>
                  <a:cubicBezTo>
                    <a:pt x="40" y="706"/>
                    <a:pt x="40" y="706"/>
                    <a:pt x="40" y="706"/>
                  </a:cubicBezTo>
                  <a:cubicBezTo>
                    <a:pt x="6" y="706"/>
                    <a:pt x="1" y="686"/>
                    <a:pt x="1" y="675"/>
                  </a:cubicBezTo>
                  <a:cubicBezTo>
                    <a:pt x="1" y="658"/>
                    <a:pt x="1" y="658"/>
                    <a:pt x="1" y="658"/>
                  </a:cubicBezTo>
                  <a:cubicBezTo>
                    <a:pt x="0" y="653"/>
                    <a:pt x="1" y="648"/>
                    <a:pt x="5" y="644"/>
                  </a:cubicBezTo>
                  <a:cubicBezTo>
                    <a:pt x="127" y="479"/>
                    <a:pt x="127" y="479"/>
                    <a:pt x="127" y="479"/>
                  </a:cubicBezTo>
                  <a:cubicBezTo>
                    <a:pt x="116" y="472"/>
                    <a:pt x="109" y="460"/>
                    <a:pt x="109" y="446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17"/>
                    <a:pt x="126" y="0"/>
                    <a:pt x="147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67" y="0"/>
                    <a:pt x="785" y="17"/>
                    <a:pt x="785" y="39"/>
                  </a:cubicBezTo>
                  <a:cubicBezTo>
                    <a:pt x="785" y="446"/>
                    <a:pt x="785" y="446"/>
                    <a:pt x="785" y="446"/>
                  </a:cubicBezTo>
                  <a:cubicBezTo>
                    <a:pt x="785" y="456"/>
                    <a:pt x="781" y="465"/>
                    <a:pt x="775" y="472"/>
                  </a:cubicBezTo>
                  <a:cubicBezTo>
                    <a:pt x="775" y="473"/>
                    <a:pt x="775" y="473"/>
                    <a:pt x="775" y="473"/>
                  </a:cubicBezTo>
                  <a:cubicBezTo>
                    <a:pt x="902" y="644"/>
                    <a:pt x="902" y="644"/>
                    <a:pt x="902" y="644"/>
                  </a:cubicBezTo>
                  <a:cubicBezTo>
                    <a:pt x="904" y="646"/>
                    <a:pt x="905" y="648"/>
                    <a:pt x="905" y="651"/>
                  </a:cubicBezTo>
                  <a:cubicBezTo>
                    <a:pt x="906" y="652"/>
                    <a:pt x="906" y="653"/>
                    <a:pt x="906" y="655"/>
                  </a:cubicBezTo>
                  <a:cubicBezTo>
                    <a:pt x="906" y="675"/>
                    <a:pt x="906" y="675"/>
                    <a:pt x="906" y="675"/>
                  </a:cubicBezTo>
                  <a:cubicBezTo>
                    <a:pt x="906" y="686"/>
                    <a:pt x="901" y="706"/>
                    <a:pt x="867" y="706"/>
                  </a:cubicBezTo>
                  <a:close/>
                  <a:moveTo>
                    <a:pt x="29" y="676"/>
                  </a:moveTo>
                  <a:cubicBezTo>
                    <a:pt x="30" y="677"/>
                    <a:pt x="32" y="678"/>
                    <a:pt x="40" y="678"/>
                  </a:cubicBezTo>
                  <a:cubicBezTo>
                    <a:pt x="867" y="678"/>
                    <a:pt x="867" y="678"/>
                    <a:pt x="867" y="678"/>
                  </a:cubicBezTo>
                  <a:cubicBezTo>
                    <a:pt x="874" y="678"/>
                    <a:pt x="877" y="677"/>
                    <a:pt x="878" y="676"/>
                  </a:cubicBezTo>
                  <a:cubicBezTo>
                    <a:pt x="878" y="676"/>
                    <a:pt x="878" y="675"/>
                    <a:pt x="878" y="675"/>
                  </a:cubicBezTo>
                  <a:cubicBezTo>
                    <a:pt x="878" y="658"/>
                    <a:pt x="878" y="658"/>
                    <a:pt x="878" y="658"/>
                  </a:cubicBezTo>
                  <a:cubicBezTo>
                    <a:pt x="753" y="490"/>
                    <a:pt x="753" y="490"/>
                    <a:pt x="753" y="490"/>
                  </a:cubicBezTo>
                  <a:cubicBezTo>
                    <a:pt x="751" y="488"/>
                    <a:pt x="742" y="485"/>
                    <a:pt x="731" y="485"/>
                  </a:cubicBezTo>
                  <a:cubicBezTo>
                    <a:pt x="724" y="485"/>
                    <a:pt x="717" y="479"/>
                    <a:pt x="717" y="471"/>
                  </a:cubicBezTo>
                  <a:cubicBezTo>
                    <a:pt x="717" y="463"/>
                    <a:pt x="724" y="457"/>
                    <a:pt x="731" y="457"/>
                  </a:cubicBezTo>
                  <a:cubicBezTo>
                    <a:pt x="746" y="457"/>
                    <a:pt x="746" y="457"/>
                    <a:pt x="746" y="457"/>
                  </a:cubicBezTo>
                  <a:cubicBezTo>
                    <a:pt x="746" y="457"/>
                    <a:pt x="747" y="457"/>
                    <a:pt x="747" y="457"/>
                  </a:cubicBezTo>
                  <a:cubicBezTo>
                    <a:pt x="747" y="457"/>
                    <a:pt x="747" y="457"/>
                    <a:pt x="747" y="457"/>
                  </a:cubicBezTo>
                  <a:cubicBezTo>
                    <a:pt x="748" y="457"/>
                    <a:pt x="748" y="457"/>
                    <a:pt x="748" y="457"/>
                  </a:cubicBezTo>
                  <a:cubicBezTo>
                    <a:pt x="748" y="457"/>
                    <a:pt x="748" y="457"/>
                    <a:pt x="748" y="457"/>
                  </a:cubicBezTo>
                  <a:cubicBezTo>
                    <a:pt x="753" y="456"/>
                    <a:pt x="757" y="451"/>
                    <a:pt x="757" y="446"/>
                  </a:cubicBezTo>
                  <a:cubicBezTo>
                    <a:pt x="757" y="39"/>
                    <a:pt x="757" y="39"/>
                    <a:pt x="757" y="39"/>
                  </a:cubicBezTo>
                  <a:cubicBezTo>
                    <a:pt x="757" y="33"/>
                    <a:pt x="752" y="28"/>
                    <a:pt x="746" y="28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1" y="28"/>
                    <a:pt x="137" y="33"/>
                    <a:pt x="137" y="39"/>
                  </a:cubicBezTo>
                  <a:cubicBezTo>
                    <a:pt x="137" y="446"/>
                    <a:pt x="137" y="446"/>
                    <a:pt x="137" y="446"/>
                  </a:cubicBezTo>
                  <a:cubicBezTo>
                    <a:pt x="137" y="451"/>
                    <a:pt x="140" y="456"/>
                    <a:pt x="145" y="457"/>
                  </a:cubicBezTo>
                  <a:cubicBezTo>
                    <a:pt x="145" y="457"/>
                    <a:pt x="145" y="457"/>
                    <a:pt x="145" y="457"/>
                  </a:cubicBezTo>
                  <a:cubicBezTo>
                    <a:pt x="146" y="457"/>
                    <a:pt x="146" y="457"/>
                    <a:pt x="146" y="457"/>
                  </a:cubicBezTo>
                  <a:cubicBezTo>
                    <a:pt x="146" y="457"/>
                    <a:pt x="146" y="457"/>
                    <a:pt x="146" y="457"/>
                  </a:cubicBezTo>
                  <a:cubicBezTo>
                    <a:pt x="147" y="457"/>
                    <a:pt x="147" y="457"/>
                    <a:pt x="147" y="457"/>
                  </a:cubicBezTo>
                  <a:cubicBezTo>
                    <a:pt x="175" y="457"/>
                    <a:pt x="175" y="457"/>
                    <a:pt x="175" y="457"/>
                  </a:cubicBezTo>
                  <a:cubicBezTo>
                    <a:pt x="183" y="457"/>
                    <a:pt x="189" y="463"/>
                    <a:pt x="189" y="471"/>
                  </a:cubicBezTo>
                  <a:cubicBezTo>
                    <a:pt x="189" y="479"/>
                    <a:pt x="183" y="485"/>
                    <a:pt x="175" y="485"/>
                  </a:cubicBezTo>
                  <a:cubicBezTo>
                    <a:pt x="165" y="485"/>
                    <a:pt x="156" y="488"/>
                    <a:pt x="153" y="490"/>
                  </a:cubicBezTo>
                  <a:cubicBezTo>
                    <a:pt x="29" y="657"/>
                    <a:pt x="29" y="657"/>
                    <a:pt x="29" y="657"/>
                  </a:cubicBezTo>
                  <a:cubicBezTo>
                    <a:pt x="29" y="657"/>
                    <a:pt x="29" y="658"/>
                    <a:pt x="29" y="658"/>
                  </a:cubicBezTo>
                  <a:cubicBezTo>
                    <a:pt x="29" y="659"/>
                    <a:pt x="29" y="661"/>
                    <a:pt x="29" y="662"/>
                  </a:cubicBezTo>
                  <a:cubicBezTo>
                    <a:pt x="29" y="675"/>
                    <a:pt x="29" y="675"/>
                    <a:pt x="29" y="675"/>
                  </a:cubicBezTo>
                  <a:cubicBezTo>
                    <a:pt x="29" y="675"/>
                    <a:pt x="29" y="676"/>
                    <a:pt x="29" y="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134100" y="2941638"/>
              <a:ext cx="623887" cy="28575"/>
            </a:xfrm>
            <a:custGeom>
              <a:rect b="b" l="l" r="r" t="t"/>
              <a:pathLst>
                <a:path extrusionOk="0" h="28" w="584">
                  <a:moveTo>
                    <a:pt x="57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78" y="0"/>
                    <a:pt x="584" y="6"/>
                    <a:pt x="584" y="14"/>
                  </a:cubicBezTo>
                  <a:cubicBezTo>
                    <a:pt x="584" y="22"/>
                    <a:pt x="578" y="28"/>
                    <a:pt x="57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6624638" y="2989263"/>
              <a:ext cx="52387" cy="14287"/>
            </a:xfrm>
            <a:custGeom>
              <a:rect b="b" l="l" r="r" t="t"/>
              <a:pathLst>
                <a:path extrusionOk="0" h="9" w="33">
                  <a:moveTo>
                    <a:pt x="4" y="9"/>
                  </a:moveTo>
                  <a:lnTo>
                    <a:pt x="33" y="9"/>
                  </a:lnTo>
                  <a:lnTo>
                    <a:pt x="28" y="0"/>
                  </a:lnTo>
                  <a:lnTo>
                    <a:pt x="0" y="0"/>
                  </a:lnTo>
                  <a:lnTo>
                    <a:pt x="4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6562725" y="2989263"/>
              <a:ext cx="53975" cy="14287"/>
            </a:xfrm>
            <a:custGeom>
              <a:rect b="b" l="l" r="r" t="t"/>
              <a:pathLst>
                <a:path extrusionOk="0" h="9" w="34">
                  <a:moveTo>
                    <a:pt x="5" y="9"/>
                  </a:moveTo>
                  <a:lnTo>
                    <a:pt x="34" y="9"/>
                  </a:lnTo>
                  <a:lnTo>
                    <a:pt x="30" y="0"/>
                  </a:lnTo>
                  <a:lnTo>
                    <a:pt x="0" y="0"/>
                  </a:lnTo>
                  <a:lnTo>
                    <a:pt x="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6303963" y="3016250"/>
              <a:ext cx="76200" cy="15875"/>
            </a:xfrm>
            <a:custGeom>
              <a:rect b="b" l="l" r="r" t="t"/>
              <a:pathLst>
                <a:path extrusionOk="0" h="10" w="48">
                  <a:moveTo>
                    <a:pt x="44" y="10"/>
                  </a:moveTo>
                  <a:lnTo>
                    <a:pt x="48" y="0"/>
                  </a:lnTo>
                  <a:lnTo>
                    <a:pt x="5" y="0"/>
                  </a:lnTo>
                  <a:lnTo>
                    <a:pt x="0" y="10"/>
                  </a:lnTo>
                  <a:lnTo>
                    <a:pt x="44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454775" y="2989263"/>
              <a:ext cx="101600" cy="14287"/>
            </a:xfrm>
            <a:custGeom>
              <a:rect b="b" l="l" r="r" t="t"/>
              <a:pathLst>
                <a:path extrusionOk="0" h="9" w="64">
                  <a:moveTo>
                    <a:pt x="64" y="9"/>
                  </a:moveTo>
                  <a:lnTo>
                    <a:pt x="60" y="0"/>
                  </a:lnTo>
                  <a:lnTo>
                    <a:pt x="2" y="0"/>
                  </a:lnTo>
                  <a:lnTo>
                    <a:pt x="0" y="9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6210300" y="2989263"/>
              <a:ext cx="74612" cy="14287"/>
            </a:xfrm>
            <a:custGeom>
              <a:rect b="b" l="l" r="r" t="t"/>
              <a:pathLst>
                <a:path extrusionOk="0" h="9" w="47">
                  <a:moveTo>
                    <a:pt x="43" y="9"/>
                  </a:moveTo>
                  <a:lnTo>
                    <a:pt x="47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373813" y="2989263"/>
              <a:ext cx="71437" cy="14287"/>
            </a:xfrm>
            <a:custGeom>
              <a:rect b="b" l="l" r="r" t="t"/>
              <a:pathLst>
                <a:path extrusionOk="0" h="9" w="45">
                  <a:moveTo>
                    <a:pt x="43" y="9"/>
                  </a:moveTo>
                  <a:lnTo>
                    <a:pt x="45" y="0"/>
                  </a:lnTo>
                  <a:lnTo>
                    <a:pt x="5" y="0"/>
                  </a:lnTo>
                  <a:lnTo>
                    <a:pt x="0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6116638" y="3016250"/>
              <a:ext cx="98425" cy="15875"/>
            </a:xfrm>
            <a:custGeom>
              <a:rect b="b" l="l" r="r" t="t"/>
              <a:pathLst>
                <a:path extrusionOk="0" h="10" w="62">
                  <a:moveTo>
                    <a:pt x="58" y="10"/>
                  </a:moveTo>
                  <a:lnTo>
                    <a:pt x="62" y="0"/>
                  </a:lnTo>
                  <a:lnTo>
                    <a:pt x="7" y="0"/>
                  </a:lnTo>
                  <a:lnTo>
                    <a:pt x="0" y="10"/>
                  </a:lnTo>
                  <a:lnTo>
                    <a:pt x="58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388100" y="3016250"/>
              <a:ext cx="79375" cy="15875"/>
            </a:xfrm>
            <a:custGeom>
              <a:rect b="b" l="l" r="r" t="t"/>
              <a:pathLst>
                <a:path extrusionOk="0" h="10" w="50">
                  <a:moveTo>
                    <a:pt x="50" y="0"/>
                  </a:moveTo>
                  <a:lnTo>
                    <a:pt x="3" y="0"/>
                  </a:lnTo>
                  <a:lnTo>
                    <a:pt x="0" y="10"/>
                  </a:lnTo>
                  <a:lnTo>
                    <a:pt x="49" y="1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292850" y="2989263"/>
              <a:ext cx="74612" cy="14287"/>
            </a:xfrm>
            <a:custGeom>
              <a:rect b="b" l="l" r="r" t="t"/>
              <a:pathLst>
                <a:path extrusionOk="0" h="9" w="47">
                  <a:moveTo>
                    <a:pt x="43" y="9"/>
                  </a:moveTo>
                  <a:lnTo>
                    <a:pt x="47" y="0"/>
                  </a:lnTo>
                  <a:lnTo>
                    <a:pt x="4" y="0"/>
                  </a:lnTo>
                  <a:lnTo>
                    <a:pt x="0" y="9"/>
                  </a:lnTo>
                  <a:lnTo>
                    <a:pt x="43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6543675" y="3016250"/>
              <a:ext cx="53975" cy="15875"/>
            </a:xfrm>
            <a:custGeom>
              <a:rect b="b" l="l" r="r" t="t"/>
              <a:pathLst>
                <a:path extrusionOk="0" h="10" w="34">
                  <a:moveTo>
                    <a:pt x="30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34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6137275" y="2989263"/>
              <a:ext cx="65087" cy="14287"/>
            </a:xfrm>
            <a:custGeom>
              <a:rect b="b" l="l" r="r" t="t"/>
              <a:pathLst>
                <a:path extrusionOk="0" h="9" w="41">
                  <a:moveTo>
                    <a:pt x="37" y="9"/>
                  </a:moveTo>
                  <a:lnTo>
                    <a:pt x="41" y="0"/>
                  </a:lnTo>
                  <a:lnTo>
                    <a:pt x="7" y="0"/>
                  </a:lnTo>
                  <a:lnTo>
                    <a:pt x="0" y="9"/>
                  </a:lnTo>
                  <a:lnTo>
                    <a:pt x="37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6684963" y="2989263"/>
              <a:ext cx="71437" cy="14287"/>
            </a:xfrm>
            <a:custGeom>
              <a:rect b="b" l="l" r="r" t="t"/>
              <a:pathLst>
                <a:path extrusionOk="0" h="9" w="45">
                  <a:moveTo>
                    <a:pt x="0" y="0"/>
                  </a:moveTo>
                  <a:lnTo>
                    <a:pt x="4" y="9"/>
                  </a:lnTo>
                  <a:lnTo>
                    <a:pt x="45" y="9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6586538" y="3044825"/>
              <a:ext cx="215900" cy="20637"/>
            </a:xfrm>
            <a:custGeom>
              <a:rect b="b" l="l" r="r" t="t"/>
              <a:pathLst>
                <a:path extrusionOk="0" h="13" w="136">
                  <a:moveTo>
                    <a:pt x="0" y="0"/>
                  </a:moveTo>
                  <a:lnTo>
                    <a:pt x="4" y="13"/>
                  </a:lnTo>
                  <a:lnTo>
                    <a:pt x="136" y="13"/>
                  </a:lnTo>
                  <a:lnTo>
                    <a:pt x="1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6091238" y="3044825"/>
              <a:ext cx="133350" cy="20637"/>
            </a:xfrm>
            <a:custGeom>
              <a:rect b="b" l="l" r="r" t="t"/>
              <a:pathLst>
                <a:path extrusionOk="0" h="13" w="84">
                  <a:moveTo>
                    <a:pt x="84" y="0"/>
                  </a:moveTo>
                  <a:lnTo>
                    <a:pt x="10" y="0"/>
                  </a:lnTo>
                  <a:lnTo>
                    <a:pt x="0" y="13"/>
                  </a:lnTo>
                  <a:lnTo>
                    <a:pt x="79" y="1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6665913" y="3016250"/>
              <a:ext cx="111125" cy="15875"/>
            </a:xfrm>
            <a:custGeom>
              <a:rect b="b" l="l" r="r" t="t"/>
              <a:pathLst>
                <a:path extrusionOk="0" h="10" w="70">
                  <a:moveTo>
                    <a:pt x="63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70" y="1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6230938" y="3044825"/>
              <a:ext cx="347662" cy="20637"/>
            </a:xfrm>
            <a:custGeom>
              <a:rect b="b" l="l" r="r" t="t"/>
              <a:pathLst>
                <a:path extrusionOk="0" h="13" w="219">
                  <a:moveTo>
                    <a:pt x="219" y="13"/>
                  </a:moveTo>
                  <a:lnTo>
                    <a:pt x="215" y="0"/>
                  </a:lnTo>
                  <a:lnTo>
                    <a:pt x="5" y="0"/>
                  </a:lnTo>
                  <a:lnTo>
                    <a:pt x="0" y="13"/>
                  </a:lnTo>
                  <a:lnTo>
                    <a:pt x="219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6604000" y="3016250"/>
              <a:ext cx="55562" cy="15875"/>
            </a:xfrm>
            <a:custGeom>
              <a:rect b="b" l="l" r="r" t="t"/>
              <a:pathLst>
                <a:path extrusionOk="0" h="10" w="35">
                  <a:moveTo>
                    <a:pt x="30" y="0"/>
                  </a:moveTo>
                  <a:lnTo>
                    <a:pt x="0" y="0"/>
                  </a:lnTo>
                  <a:lnTo>
                    <a:pt x="5" y="10"/>
                  </a:lnTo>
                  <a:lnTo>
                    <a:pt x="35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6221413" y="3016250"/>
              <a:ext cx="76200" cy="15875"/>
            </a:xfrm>
            <a:custGeom>
              <a:rect b="b" l="l" r="r" t="t"/>
              <a:pathLst>
                <a:path extrusionOk="0" h="10" w="48">
                  <a:moveTo>
                    <a:pt x="48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43" y="1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6478588" y="3016250"/>
              <a:ext cx="57150" cy="15875"/>
            </a:xfrm>
            <a:custGeom>
              <a:rect b="b" l="l" r="r" t="t"/>
              <a:pathLst>
                <a:path extrusionOk="0" h="10" w="36">
                  <a:moveTo>
                    <a:pt x="32" y="0"/>
                  </a:moveTo>
                  <a:lnTo>
                    <a:pt x="1" y="0"/>
                  </a:lnTo>
                  <a:lnTo>
                    <a:pt x="0" y="10"/>
                  </a:lnTo>
                  <a:lnTo>
                    <a:pt x="36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1"/>
          <p:cNvSpPr txBox="1"/>
          <p:nvPr/>
        </p:nvSpPr>
        <p:spPr>
          <a:xfrm flipH="1">
            <a:off x="233044" y="3549363"/>
            <a:ext cx="1316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 </a:t>
            </a:r>
            <a:r>
              <a:rPr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Scraping</a:t>
            </a:r>
            <a:b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lang="en-US" sz="12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 </a:t>
            </a:r>
            <a:endParaRPr b="0" sz="12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 flipH="1">
            <a:off x="1856519" y="3536495"/>
            <a:ext cx="1316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 BI</a:t>
            </a:r>
            <a:endParaRPr b="0" sz="12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 flipH="1">
            <a:off x="3683003" y="3549363"/>
            <a:ext cx="145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Machine </a:t>
            </a:r>
            <a:r>
              <a:rPr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</a:t>
            </a:r>
            <a:b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lang="en-US" sz="12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</a:t>
            </a:r>
            <a:endParaRPr b="0" sz="12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 flipH="1">
            <a:off x="5281734" y="3534189"/>
            <a:ext cx="1826421" cy="579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Python: Flask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 App</a:t>
            </a:r>
            <a:br>
              <a:rPr b="0" lang="en-US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b="0" sz="12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2" name="Google Shape;142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645" r="12645" t="0"/>
          <a:stretch/>
        </p:blipFill>
        <p:spPr>
          <a:xfrm>
            <a:off x="7305676" y="548130"/>
            <a:ext cx="4305300" cy="5761740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title"/>
          </p:nvPr>
        </p:nvSpPr>
        <p:spPr>
          <a:xfrm>
            <a:off x="600074" y="333375"/>
            <a:ext cx="10896601" cy="98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b="0" lang="en-US" sz="3600"/>
              <a:t>Dataset Description</a:t>
            </a:r>
            <a:endParaRPr b="0" sz="3600"/>
          </a:p>
        </p:txBody>
      </p:sp>
      <p:sp>
        <p:nvSpPr>
          <p:cNvPr id="149" name="Google Shape;149;p12"/>
          <p:cNvSpPr/>
          <p:nvPr/>
        </p:nvSpPr>
        <p:spPr>
          <a:xfrm>
            <a:off x="11287125" y="1"/>
            <a:ext cx="209550" cy="18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0" name="Google Shape;150;p12"/>
          <p:cNvGraphicFramePr/>
          <p:nvPr/>
        </p:nvGraphicFramePr>
        <p:xfrm>
          <a:off x="600073" y="2133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{27E041C8-F8D9-4BD2-A006-644B1AB1AF25}</a:tableStyleId>
              </a:tblPr>
              <a:tblGrid>
                <a:gridCol w="1905000"/>
                <a:gridCol w="1229575"/>
                <a:gridCol w="7095275"/>
              </a:tblGrid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Type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Values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Offered by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category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(</a:t>
                      </a:r>
                      <a:r>
                        <a:rPr lang="en-US" sz="1800"/>
                        <a:t>Private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1800"/>
                        <a:t>Company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3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Car brand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category </a:t>
                      </a:r>
                      <a:endParaRPr b="1"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Skoda, BMW, Ford, Mercedes-Benz ,..)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Production year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(2000, 2001, 2002, ……, 2023)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Fuel type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category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Diesel, </a:t>
                      </a:r>
                      <a:r>
                        <a:rPr lang="en-US" sz="1800"/>
                        <a:t>Gasoline, Hybrid, Electric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Transmission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category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Manual, </a:t>
                      </a:r>
                      <a:r>
                        <a:rPr lang="en-US" sz="1800"/>
                        <a:t>Automatic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type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category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Sedan, Coupe, SUV, Kabriolet, ….)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(4000, 6000, 8000, 20000, ….)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Engine 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(1458, 1342, 1982, …)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3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Mileage 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(20000, 30000, 49000, 88000)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1" name="Google Shape;151;p12"/>
          <p:cNvSpPr txBox="1"/>
          <p:nvPr/>
        </p:nvSpPr>
        <p:spPr>
          <a:xfrm>
            <a:off x="485775" y="1405280"/>
            <a:ext cx="40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size:  (+80k )</a:t>
            </a:r>
            <a:endParaRPr/>
          </a:p>
        </p:txBody>
      </p:sp>
      <p:sp>
        <p:nvSpPr>
          <p:cNvPr id="152" name="Google Shape;152;p12"/>
          <p:cNvSpPr txBox="1"/>
          <p:nvPr/>
        </p:nvSpPr>
        <p:spPr>
          <a:xfrm>
            <a:off x="4657725" y="1405280"/>
            <a:ext cx="26136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Source: </a:t>
            </a:r>
            <a:endParaRPr/>
          </a:p>
        </p:txBody>
      </p:sp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537" y="1446206"/>
            <a:ext cx="1943384" cy="37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600074" y="333375"/>
            <a:ext cx="10896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en-US"/>
              <a:t>Transport</a:t>
            </a:r>
            <a:endParaRPr b="0" sz="3600"/>
          </a:p>
        </p:txBody>
      </p:sp>
      <p:sp>
        <p:nvSpPr>
          <p:cNvPr id="160" name="Google Shape;160;p13"/>
          <p:cNvSpPr/>
          <p:nvPr/>
        </p:nvSpPr>
        <p:spPr>
          <a:xfrm>
            <a:off x="11287125" y="1"/>
            <a:ext cx="209700" cy="18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50" y="2106200"/>
            <a:ext cx="9594476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/>
        </p:nvSpPr>
        <p:spPr>
          <a:xfrm>
            <a:off x="485775" y="1405280"/>
            <a:ext cx="40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2 - 3 Months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600074" y="333375"/>
            <a:ext cx="10896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en-US"/>
              <a:t>Logistics</a:t>
            </a:r>
            <a:endParaRPr b="0" sz="3600"/>
          </a:p>
        </p:txBody>
      </p:sp>
      <p:sp>
        <p:nvSpPr>
          <p:cNvPr id="169" name="Google Shape;169;p14"/>
          <p:cNvSpPr/>
          <p:nvPr/>
        </p:nvSpPr>
        <p:spPr>
          <a:xfrm>
            <a:off x="11287125" y="1"/>
            <a:ext cx="209700" cy="18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075" y="2067025"/>
            <a:ext cx="8591224" cy="448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485775" y="1405280"/>
            <a:ext cx="40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20ft price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500$ - 800$</a:t>
            </a:r>
            <a:endParaRPr/>
          </a:p>
        </p:txBody>
      </p:sp>
      <p:sp>
        <p:nvSpPr>
          <p:cNvPr id="172" name="Google Shape;172;p14"/>
          <p:cNvSpPr txBox="1"/>
          <p:nvPr/>
        </p:nvSpPr>
        <p:spPr>
          <a:xfrm>
            <a:off x="5640800" y="1405280"/>
            <a:ext cx="40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0ft price:  1000$ - 1500$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type="title"/>
          </p:nvPr>
        </p:nvSpPr>
        <p:spPr>
          <a:xfrm>
            <a:off x="600074" y="333375"/>
            <a:ext cx="108966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b="0" lang="en-US" sz="3600"/>
              <a:t>Models</a:t>
            </a:r>
            <a:endParaRPr b="0" sz="3600"/>
          </a:p>
        </p:txBody>
      </p:sp>
      <p:sp>
        <p:nvSpPr>
          <p:cNvPr id="179" name="Google Shape;179;p15"/>
          <p:cNvSpPr/>
          <p:nvPr/>
        </p:nvSpPr>
        <p:spPr>
          <a:xfrm>
            <a:off x="11287125" y="1"/>
            <a:ext cx="209550" cy="18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p15"/>
          <p:cNvGraphicFramePr/>
          <p:nvPr/>
        </p:nvGraphicFramePr>
        <p:xfrm>
          <a:off x="144720" y="17069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{4113E2CF-EAA5-4794-A8DD-C2010E603F4B}</a:tableStyleId>
              </a:tblPr>
              <a:tblGrid>
                <a:gridCol w="2756075"/>
                <a:gridCol w="2756075"/>
                <a:gridCol w="2165075"/>
                <a:gridCol w="3347050"/>
              </a:tblGrid>
              <a:tr h="4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Model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Train R2-score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Test R2-score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Validation R2-score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Linear Regression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-4.233884e+16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-1.270279e+16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0.78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Lasso Regression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0.81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Ridge Regression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Gradient Boosting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0.91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0.88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XGBoost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C8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C8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C8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4C874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TensorFlow NN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0.927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0.916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8FF6A"/>
                    </a:solidFill>
                  </a:tcPr>
                </a:tc>
              </a:tr>
              <a:tr h="50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PyTorch NN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0.937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0.913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0.84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16"/>
          <p:cNvCxnSpPr/>
          <p:nvPr/>
        </p:nvCxnSpPr>
        <p:spPr>
          <a:xfrm>
            <a:off x="2886075" y="971966"/>
            <a:ext cx="52880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3319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/>
          <p:nvPr/>
        </p:nvSpPr>
        <p:spPr>
          <a:xfrm>
            <a:off x="0" y="-47625"/>
            <a:ext cx="12192000" cy="1066800"/>
          </a:xfrm>
          <a:prstGeom prst="rect">
            <a:avLst/>
          </a:prstGeom>
          <a:gradFill>
            <a:gsLst>
              <a:gs pos="0">
                <a:srgbClr val="6B49FF">
                  <a:alpha val="0"/>
                </a:srgb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Application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285">
      <a:dk1>
        <a:srgbClr val="000000"/>
      </a:dk1>
      <a:lt1>
        <a:srgbClr val="FFFFFF"/>
      </a:lt1>
      <a:dk2>
        <a:srgbClr val="01325F"/>
      </a:dk2>
      <a:lt2>
        <a:srgbClr val="E5F8FF"/>
      </a:lt2>
      <a:accent1>
        <a:srgbClr val="6B49FF"/>
      </a:accent1>
      <a:accent2>
        <a:srgbClr val="68B6FE"/>
      </a:accent2>
      <a:accent3>
        <a:srgbClr val="52D2DF"/>
      </a:accent3>
      <a:accent4>
        <a:srgbClr val="09D9B6"/>
      </a:accent4>
      <a:accent5>
        <a:srgbClr val="9FFBEC"/>
      </a:accent5>
      <a:accent6>
        <a:srgbClr val="9AE357"/>
      </a:accent6>
      <a:hlink>
        <a:srgbClr val="FF8B7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